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0" r:id="rId3"/>
    <p:sldId id="272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мкин Александр Сергеевич" initials="КАС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CB5"/>
    <a:srgbClr val="F7B217"/>
    <a:srgbClr val="1E3272"/>
    <a:srgbClr val="F8BA30"/>
    <a:srgbClr val="273272"/>
    <a:srgbClr val="FF6600"/>
    <a:srgbClr val="F07F09"/>
    <a:srgbClr val="FFC000"/>
    <a:srgbClr val="2E5E8E"/>
    <a:srgbClr val="224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1484" autoAdjust="0"/>
  </p:normalViewPr>
  <p:slideViewPr>
    <p:cSldViewPr snapToGrid="0">
      <p:cViewPr varScale="1">
        <p:scale>
          <a:sx n="70" d="100"/>
          <a:sy n="70" d="100"/>
        </p:scale>
        <p:origin x="52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07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06195-8D78-4F6F-B8E4-FA67975ACEF5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301F6-630C-4517-9108-FC1E44EE8C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799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212F1-C3D9-4F2B-8F42-5E960FE8BE51}" type="datetimeFigureOut">
              <a:rPr lang="ru-RU" smtClean="0"/>
              <a:pPr/>
              <a:t>13.12.2022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3B3A5-99BF-45D9-956B-DC57CC23AD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02139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Верхний колонтитул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1791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3B3A5-99BF-45D9-956B-DC57CC23AD97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950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/>
          <p:nvPr userDrawn="1"/>
        </p:nvSpPr>
        <p:spPr>
          <a:xfrm>
            <a:off x="-1" y="2601087"/>
            <a:ext cx="12192001" cy="1603772"/>
          </a:xfrm>
          <a:prstGeom prst="rect">
            <a:avLst/>
          </a:prstGeom>
          <a:solidFill>
            <a:srgbClr val="2F5CB5"/>
          </a:solidFill>
          <a:ln w="19050" cap="sq" cmpd="sng" algn="ctr">
            <a:solidFill>
              <a:srgbClr val="FF6600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6"/>
          <p:cNvSpPr/>
          <p:nvPr userDrawn="1"/>
        </p:nvSpPr>
        <p:spPr>
          <a:xfrm>
            <a:off x="0" y="2545985"/>
            <a:ext cx="12192000" cy="59883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9"/>
          <p:cNvSpPr/>
          <p:nvPr userDrawn="1"/>
        </p:nvSpPr>
        <p:spPr>
          <a:xfrm>
            <a:off x="0" y="4210574"/>
            <a:ext cx="12192000" cy="45719"/>
          </a:xfrm>
          <a:prstGeom prst="rect">
            <a:avLst/>
          </a:prstGeom>
          <a:solidFill>
            <a:srgbClr val="F7B217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itle 7"/>
          <p:cNvSpPr>
            <a:spLocks noGrp="1"/>
          </p:cNvSpPr>
          <p:nvPr>
            <p:ph type="ctrTitle"/>
          </p:nvPr>
        </p:nvSpPr>
        <p:spPr>
          <a:xfrm>
            <a:off x="0" y="2601227"/>
            <a:ext cx="12192000" cy="1840144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9" name="Рисунок 8" descr="logo_с_hse_cmyk_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934031" y="213770"/>
            <a:ext cx="1704213" cy="2196275"/>
          </a:xfrm>
          <a:prstGeom prst="rect">
            <a:avLst/>
          </a:prstGeom>
        </p:spPr>
      </p:pic>
      <p:pic>
        <p:nvPicPr>
          <p:cNvPr id="10" name="Рисунок 9" descr="Unknown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045713" y="21988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5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17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8778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38200" y="123553"/>
            <a:ext cx="10515600" cy="842818"/>
          </a:xfrm>
          <a:prstGeom prst="rect">
            <a:avLst/>
          </a:prstGeom>
          <a:solidFill>
            <a:srgbClr val="2F5C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273272"/>
              </a:solidFill>
            </a:endParaRPr>
          </a:p>
        </p:txBody>
      </p:sp>
      <p:sp>
        <p:nvSpPr>
          <p:cNvPr id="21" name="Овал 20"/>
          <p:cNvSpPr/>
          <p:nvPr userDrawn="1"/>
        </p:nvSpPr>
        <p:spPr>
          <a:xfrm flipV="1">
            <a:off x="10775841" y="6190935"/>
            <a:ext cx="584617" cy="502173"/>
          </a:xfrm>
          <a:prstGeom prst="ellipse">
            <a:avLst/>
          </a:prstGeom>
          <a:solidFill>
            <a:srgbClr val="2F5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27327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8053"/>
            <a:ext cx="10515600" cy="4997896"/>
          </a:xfrm>
        </p:spPr>
        <p:txBody>
          <a:bodyPr/>
          <a:lstStyle>
            <a:lvl1pPr>
              <a:buFont typeface="Wingdings" pitchFamily="2" charset="2"/>
              <a:buChar char="§"/>
              <a:defRPr sz="3600">
                <a:solidFill>
                  <a:srgbClr val="273272"/>
                </a:solidFill>
              </a:defRPr>
            </a:lvl1pPr>
            <a:lvl2pPr>
              <a:buClr>
                <a:srgbClr val="F7B217"/>
              </a:buClr>
              <a:buFont typeface="Wingdings" pitchFamily="2" charset="2"/>
              <a:buChar char="§"/>
              <a:defRPr sz="3200">
                <a:solidFill>
                  <a:srgbClr val="273272"/>
                </a:solidFill>
              </a:defRPr>
            </a:lvl2pPr>
            <a:lvl3pPr>
              <a:buFont typeface="Wingdings" pitchFamily="2" charset="2"/>
              <a:buChar char="§"/>
              <a:defRPr sz="2400">
                <a:solidFill>
                  <a:srgbClr val="273272"/>
                </a:solidFill>
              </a:defRPr>
            </a:lvl3pPr>
            <a:lvl4pPr>
              <a:defRPr sz="2000">
                <a:solidFill>
                  <a:srgbClr val="273272"/>
                </a:solidFill>
              </a:defRPr>
            </a:lvl4pPr>
            <a:lvl5pPr>
              <a:defRPr sz="1800">
                <a:solidFill>
                  <a:srgbClr val="273272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776031" y="6190938"/>
            <a:ext cx="594673" cy="479419"/>
          </a:xfrm>
        </p:spPr>
        <p:txBody>
          <a:bodyPr/>
          <a:lstStyle>
            <a:lvl1pPr>
              <a:defRPr sz="2000" b="1">
                <a:solidFill>
                  <a:srgbClr val="F7B217"/>
                </a:solidFill>
              </a:defRPr>
            </a:lvl1pPr>
          </a:lstStyle>
          <a:p>
            <a:pPr algn="ctr"/>
            <a:fld id="{1397BFD8-F312-4EF2-A268-44FB4BDDBBB0}" type="slidenum">
              <a:rPr lang="ru-RU" smtClean="0"/>
              <a:pPr algn="ctr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200" y="107867"/>
            <a:ext cx="10515600" cy="840215"/>
          </a:xfrm>
          <a:noFill/>
          <a:effectLst/>
        </p:spPr>
        <p:txBody>
          <a:bodyPr lIns="72000" tIns="25200" rIns="0" bIns="25200"/>
          <a:lstStyle>
            <a:lvl1pPr algn="ctr">
              <a:lnSpc>
                <a:spcPct val="100000"/>
              </a:lnSpc>
              <a:defRPr sz="4800" b="1">
                <a:solidFill>
                  <a:srgbClr val="F7B217"/>
                </a:solidFill>
              </a:defRPr>
            </a:lvl1pPr>
          </a:lstStyle>
          <a:p>
            <a:r>
              <a:rPr lang="en-US" dirty="0" smtClean="0"/>
              <a:t>Slide Header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953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76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15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590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604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84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91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05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BFD8-F312-4EF2-A268-44FB4BDDBB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83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600696"/>
            <a:ext cx="12192000" cy="1543791"/>
          </a:xfrm>
          <a:effectLst/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7B217"/>
                </a:solidFill>
              </a:rPr>
              <a:t>Static Program Analysis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Lecture </a:t>
            </a:r>
            <a:r>
              <a:rPr lang="en-US" b="1" dirty="0" smtClean="0"/>
              <a:t>14: LLVM </a:t>
            </a:r>
            <a:r>
              <a:rPr lang="en-US" b="1" smtClean="0"/>
              <a:t>and Clang</a:t>
            </a:r>
            <a:endParaRPr lang="ru-RU" b="1" dirty="0"/>
          </a:p>
        </p:txBody>
      </p:sp>
      <p:sp>
        <p:nvSpPr>
          <p:cNvPr id="5" name="Subtitle 11"/>
          <p:cNvSpPr>
            <a:spLocks noGrp="1"/>
          </p:cNvSpPr>
          <p:nvPr>
            <p:ph type="subTitle" idx="4294967295"/>
          </p:nvPr>
        </p:nvSpPr>
        <p:spPr>
          <a:xfrm>
            <a:off x="0" y="4423118"/>
            <a:ext cx="12192000" cy="573664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en-US" sz="4800" b="1" dirty="0" smtClean="0"/>
              <a:t>Andrei Tatarnikov</a:t>
            </a:r>
            <a:endParaRPr lang="en-US" sz="4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-47500" y="5305305"/>
            <a:ext cx="122395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atatarnikov@hse.ru </a:t>
            </a:r>
          </a:p>
          <a:p>
            <a:pPr algn="ctr">
              <a:defRPr/>
            </a:pPr>
            <a:r>
              <a:rPr lang="en-US" sz="2800" b="1" u="sng" dirty="0" smtClean="0">
                <a:solidFill>
                  <a:srgbClr val="0070C0"/>
                </a:solidFill>
                <a:latin typeface="+mj-lt"/>
                <a:cs typeface="Calibri" pitchFamily="34" charset="0"/>
              </a:rPr>
              <a:t>@andrewt0301</a:t>
            </a:r>
            <a:endParaRPr lang="en-US" sz="2800" b="1" u="sng" dirty="0">
              <a:solidFill>
                <a:srgbClr val="0070C0"/>
              </a:solidFill>
              <a:latin typeface="+mj-lt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89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4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4999" y="472120"/>
            <a:ext cx="7524751" cy="5262979"/>
          </a:xfrm>
          <a:prstGeom prst="rect">
            <a:avLst/>
          </a:prstGeom>
          <a:noFill/>
          <a:ln>
            <a:noFill/>
          </a:ln>
          <a:scene3d>
            <a:camera prst="perspectiveRelaxed"/>
            <a:lightRig rig="threePt" dir="t"/>
          </a:scene3d>
        </p:spPr>
        <p:txBody>
          <a:bodyPr wrap="square" lIns="91440" tIns="45720" rIns="91440" bIns="45720">
            <a:spAutoFit/>
          </a:bodyPr>
          <a:lstStyle/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.text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__start: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zero, 0x18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addi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t2, zero, 0x21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cycle: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beq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t1, t2, done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bne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 t0, zero, 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sub t1, t1, t2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nop</a:t>
            </a:r>
            <a:endParaRPr lang="en-US" sz="2400" dirty="0" smtClean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en-US" sz="2400" dirty="0" err="1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if_less</a:t>
            </a:r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:	sub t2, t2, t1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		j cycle</a:t>
            </a:r>
          </a:p>
          <a:p>
            <a:r>
              <a:rPr lang="en-US" sz="2400" dirty="0" smtClean="0">
                <a:ln w="0"/>
                <a:solidFill>
                  <a:srgbClr val="273272"/>
                </a:solidFill>
                <a:effectLst>
                  <a:reflection blurRad="6350" stA="53000" endA="300" endPos="35500" dir="5400000" sy="-90000" algn="bl" rotWithShape="0"/>
                </a:effectLst>
                <a:latin typeface="Courier New" pitchFamily="49" charset="0"/>
                <a:cs typeface="Courier New" pitchFamily="49" charset="0"/>
              </a:rPr>
              <a:t>done:		add t3, t1, zero</a:t>
            </a:r>
            <a:endParaRPr lang="ru-RU" sz="2400" b="0" cap="none" spc="0" dirty="0">
              <a:ln w="0"/>
              <a:solidFill>
                <a:srgbClr val="273272"/>
              </a:solidFill>
              <a:effectLst>
                <a:reflection blurRad="6350" stA="53000" endA="300" endPos="35500" dir="5400000" sy="-90000" algn="bl" rotWithShape="0"/>
              </a:effectLst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Questions?</a:t>
            </a:r>
            <a:endParaRPr lang="ru-RU" sz="4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1397BFD8-F312-4EF2-A268-44FB4BDDBBB0}" type="slidenum">
              <a:rPr lang="ru-RU" smtClean="0"/>
              <a:pPr algn="ctr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8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lIns="72000" tIns="25200" rIns="0" bIns="25200" rtlCol="0" anchor="ctr" anchorCtr="0">
        <a:normAutofit/>
      </a:bodyPr>
      <a:lstStyle>
        <a:defPPr>
          <a:defRPr sz="4400" b="0" dirty="0" smtClean="0">
            <a:solidFill>
              <a:srgbClr val="2E5E8E"/>
            </a:solidFill>
            <a:latin typeface="+mj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4043</TotalTime>
  <Words>15</Words>
  <Application>Microsoft Office PowerPoint</Application>
  <PresentationFormat>Widescreen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Wingdings</vt:lpstr>
      <vt:lpstr>Тема Office</vt:lpstr>
      <vt:lpstr>Static Program Analysis Lecture 14: LLVM and Clang</vt:lpstr>
      <vt:lpstr>PowerPoint Presentation</vt:lpstr>
      <vt:lpstr>Any Questions?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and Operating Systems Lecture X: Lecture Topic</dc:title>
  <cp:lastModifiedBy>Andrei Tatarnikov</cp:lastModifiedBy>
  <cp:revision>18</cp:revision>
  <dcterms:created xsi:type="dcterms:W3CDTF">2015-11-11T03:30:50Z</dcterms:created>
  <dcterms:modified xsi:type="dcterms:W3CDTF">2022-12-13T07:55:35Z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(2)1WQZyunTtU4N0cCIO0pqpC5jjQPzM7mAKxYpTXKRI0J6pmPAwrljJ/q2/BRU2e8ghohh9t/V
vRX7vJ2aIeX8Zt7FnJMnOjuTeP3KDN6A7HeGcO/XehUQdv7zdQm+K2HdfcjhBfvzMBv0Djg1
BBjm0GuSzmkdlAY/qY9LrdXfRkx+GdFCb54m6tfvZ2UTrBQztrRdYvKabURA8W3efRSe9Euh
Rxzo769Yly+wVLb9mg</vt:lpwstr>
  </property>
  <property fmtid="{D5CDD505-2E9C-101B-9397-08002B2CF9AE}" pid="3" name="_2015_ms_pID_7253431">
    <vt:lpwstr>Fq1rQ9q55omxJ3dP4MBSFISQN8PBU4eaMZ8uUCceaHf60J/2gKDr6D
ZsthRdkBrWF8nNb3v+grnVP0nk4Wve++auS3fN6lPgBURlBTjNQpo0LCRsrEtU6ril9KX23X
rPBNQ+/JKhSzQcQ6H0SZCuNYBul6xMx8chtRpD34aY9Ma3yp5gkcezmTYb2pz37sOJUDZua8
tapUKoXkJB2fdbXv</vt:lpwstr>
  </property>
</Properties>
</file>