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70" d="100"/>
          <a:sy n="70" d="100"/>
        </p:scale>
        <p:origin x="5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Lecture </a:t>
            </a:r>
            <a:r>
              <a:rPr lang="en-US" b="1" dirty="0" smtClean="0"/>
              <a:t>11: </a:t>
            </a:r>
            <a:r>
              <a:rPr lang="en-US" b="1" smtClean="0"/>
              <a:t>Deductive Verification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4043</TotalTime>
  <Words>15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11: Deductive Verification</vt:lpstr>
      <vt:lpstr>PowerPoint Presentation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19</cp:revision>
  <dcterms:created xsi:type="dcterms:W3CDTF">2015-11-11T03:30:50Z</dcterms:created>
  <dcterms:modified xsi:type="dcterms:W3CDTF">2022-12-16T07:00:26Z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