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230080" y="-37440"/>
            <a:ext cx="19213920" cy="137120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selenium.dev/selenium-ide/" TargetMode="External"/><Relationship Id="rId2" Type="http://schemas.openxmlformats.org/officeDocument/2006/relationships/hyperlink" Target="https://habr.com/ru/post/248559/" TargetMode="External"/><Relationship Id="rId3" Type="http://schemas.openxmlformats.org/officeDocument/2006/relationships/hyperlink" Target="https://habr.com/ru/post/502292/" TargetMode="External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 flipV="1">
            <a:off x="10370160" y="1604160"/>
            <a:ext cx="0" cy="2777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7764840" y="4769640"/>
            <a:ext cx="12704040" cy="256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002060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116840" y="8442000"/>
            <a:ext cx="15440400" cy="116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Семинар 12: Selenium WebDriver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116840" y="1530720"/>
            <a:ext cx="9439560" cy="142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Факультет компьютерных наук </a:t>
            </a:r>
            <a:br/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Департамент программной инженерии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16840" y="11795760"/>
            <a:ext cx="157284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Москва, 2020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0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1840" y="1330560"/>
            <a:ext cx="2732040" cy="26416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Katalon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recorder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4" name="Изображение_8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0E8D145-FB07-4680-AA25-43BE033607DC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6552000" y="1452240"/>
            <a:ext cx="13248000" cy="1226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1209600" y="2537640"/>
            <a:ext cx="21563640" cy="2309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литература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200960" y="3977640"/>
            <a:ext cx="21502440" cy="870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1. </a:t>
            </a:r>
            <a:r>
              <a:rPr b="0" lang="ru-RU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"/>
              </a:rPr>
              <a:t>https://www.selenium.dev/selenium-ide/</a:t>
            </a: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2. Python - </a:t>
            </a:r>
            <a:r>
              <a:rPr b="0" lang="ru-RU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2"/>
              </a:rPr>
              <a:t>https://habr.com/ru/post/248559/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3. Java - </a:t>
            </a: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  <a:hlinkClick r:id="rId3"/>
              </a:rPr>
              <a:t>https://habr.com/ru/post/502292/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1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82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9F03E6A-56E3-4C44-A6E8-0862D50ECD3B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1209600" y="2537640"/>
            <a:ext cx="21563640" cy="2309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HOMEwork 9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200960" y="3977640"/>
            <a:ext cx="21502440" cy="870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456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Файл с заданием — Selenium.doc</a:t>
            </a:r>
            <a:endParaRPr b="0" lang="ru-RU" sz="3200" spc="-1" strike="noStrike">
              <a:latin typeface="Arial"/>
            </a:endParaRPr>
          </a:p>
          <a:p>
            <a:pPr marL="216000" indent="-21456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Задание </a:t>
            </a:r>
            <a:endParaRPr b="0" lang="ru-RU" sz="3200" spc="-1" strike="noStrike">
              <a:latin typeface="Arial"/>
            </a:endParaRPr>
          </a:p>
          <a:p>
            <a:pPr marL="216000" indent="-21456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Разработать набор тестов, проверяющих выполнение перечисленных выше требований Web-приложением ruswizard.site/test/.</a:t>
            </a:r>
            <a:endParaRPr b="0" lang="ru-RU" sz="3200" spc="-1" strike="noStrike">
              <a:latin typeface="Arial"/>
            </a:endParaRPr>
          </a:p>
          <a:p>
            <a:pPr marL="216000" indent="-21456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Точнее, эти тесты должны проверить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возможность сохранения записи — его доступность по создаваемой ссылке для пользователей и гостей (в зависимости от параметров сохранения);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доступность сохраненного фрагмента через список записей данного пользователя;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возможность для создавшего пользователя удалить сохраненную запись.</a:t>
            </a:r>
            <a:endParaRPr b="0" lang="ru-RU" sz="32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опционально — проверить комментарии с публикацией\цензурой(не с авторского акка) по слову geek</a:t>
            </a:r>
            <a:endParaRPr b="0" lang="ru-RU" sz="3200" spc="-1" strike="noStrike">
              <a:latin typeface="Arial"/>
            </a:endParaRPr>
          </a:p>
          <a:p>
            <a:pPr marL="216000" indent="-21456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Тесты оформить в виде набора тестов Selenium Web Drive, с описанием сценариев их использования для проверки заданных свойств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7" name="Изображение_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B54A1BF-0B0F-4700-80BD-315D6BB4B4E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0508400" y="5922000"/>
            <a:ext cx="3191760" cy="3085920"/>
          </a:xfrm>
          <a:prstGeom prst="rect">
            <a:avLst/>
          </a:prstGeom>
          <a:ln w="12600"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1678680" y="2393640"/>
            <a:ext cx="21563640" cy="2309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Спасибо! вопросы</a:t>
            </a:r>
            <a:r>
              <a:rPr b="1" lang="en-US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?</a:t>
            </a:r>
            <a:endParaRPr b="0" lang="ru-RU" sz="7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126800" y="3910320"/>
            <a:ext cx="21502440" cy="83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Selenium WebDriver – набор библиотек для различных языков программирования, позволяющих управлять браузером из программы, написанной на этом языке программирования.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Если требуется разработать:</a:t>
            </a:r>
            <a:endParaRPr b="0" lang="ru-RU" sz="60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надежный фреймворк автоматизации, 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	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способный работать с любым браузером,</a:t>
            </a:r>
            <a:endParaRPr b="0" lang="ru-RU" sz="60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большой тестовый набор, включающий тесты с достаточно сложной логикой поведения и проверок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5" name="Изображение_2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EE8F5BC-2A0F-425C-83D9-1ACBD57412B3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126800" y="3910320"/>
            <a:ext cx="21502440" cy="83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Проект Selenium</a:t>
            </a:r>
            <a:endParaRPr b="0" lang="ru-RU" sz="6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https://www.seleniumhq.org/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Библиотеки</a:t>
            </a:r>
            <a:endParaRPr b="0" lang="ru-RU" sz="6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https://bit.ly/2zm3ZzF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Драйверы</a:t>
            </a:r>
            <a:endParaRPr b="0" lang="ru-RU" sz="6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https://sites.google.com/a/chromium.org/chromedriver/downloads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Selenium WebDriver Tutorial</a:t>
            </a:r>
            <a:endParaRPr b="0" lang="ru-RU" sz="6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http://toolsqa.com/selenium-tutorial/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1" name="Изображение_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32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0171A23-41F7-4588-8134-41DBBAA8DA80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6" name="Изображение_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2991333-32BF-4B55-B538-31D677B562FB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5688000" y="2448000"/>
            <a:ext cx="17358120" cy="107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2" name="Изображение_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552D1DC-FA20-4805-8ACD-035FFDBDAA6C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6022800" y="2470680"/>
            <a:ext cx="16666200" cy="1076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8" name="Изображение_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E0B667A-C015-46EB-B74B-0250C9F464E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6192000" y="2507400"/>
            <a:ext cx="12024000" cy="1088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Selenium WebDriver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126800" y="3910320"/>
            <a:ext cx="21502440" cy="83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Либо в коде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Либо указать путь в environment variable 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путь в переменной PATH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60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5" name="Изображение_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56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BF0B9C9-ABE4-49DD-A366-94A4A314B638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-619560" y="5341320"/>
            <a:ext cx="14947560" cy="149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System.setProperty("webdriver.chrome.driver", "...chromedriver.exe");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3791240" y="3888000"/>
            <a:ext cx="9176760" cy="89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Пример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126800" y="3910320"/>
            <a:ext cx="21502440" cy="83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import org.openqa.selenium.chrome.ChromeDriver;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import org.openqa.selenium.*;</a:t>
            </a:r>
            <a:endParaRPr b="0" lang="ru-RU" sz="6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import java.util.concurrent.TimeUnit;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3" name="Изображение_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26140E5-B2A8-4C46-A31D-963BC9D7A7C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1209600" y="2972880"/>
            <a:ext cx="21419640" cy="157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Пример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126800" y="3910320"/>
            <a:ext cx="21502440" cy="83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public class SeleniumTest {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public static void main(String[] args){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System.setProperty("webdriver.chrome.driver", "/*путь к драйверу*/");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ChromeDriver driver=new ChromeDriver();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driver.manage().timeouts().implicitlyWait(100, TimeUnit.SECONDS);           driver.get("https://ru.wikipedia.org/wiki/%D0%97%D0%B0%D0%B3%D0%BB%D0%B0%D0%B2%D0%BD%D0%B0%D1%8F_%D1%81%D1%82%D1%80%D0%B0%D0%BD%D0%B8%D1%86%D0%B0");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driver.findElement(By.id("searchInput")).click();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driver.findElement(By.id("searchInput")).clear();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driver.findElement(By.id("searchInput")).sendKeys("Selenium");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driver.findElement(By.id("searchButton")).click();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driver.findElement(By.linkText("Тестирование программного обеспечения")).click();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driver.findElement(By.id("searchInput")).click();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driver.findElement(By.id("searchInput")).clear();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driver.findElement(By.id("searchInput")).sendKeys("HSE");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driver.findElement(By.id("searchButton")).click();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    </a:t>
            </a: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}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}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11338920" y="944640"/>
            <a:ext cx="1136232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9" name="Изображение_7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5560" cy="1195560"/>
          </a:xfrm>
          <a:prstGeom prst="rect">
            <a:avLst/>
          </a:prstGeom>
          <a:ln w="12600">
            <a:noFill/>
          </a:ln>
        </p:spPr>
      </p:pic>
      <p:sp>
        <p:nvSpPr>
          <p:cNvPr id="170" name="CustomShape 5"/>
          <p:cNvSpPr/>
          <p:nvPr/>
        </p:nvSpPr>
        <p:spPr>
          <a:xfrm>
            <a:off x="23142960" y="12317040"/>
            <a:ext cx="342108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DDFCB74-4E6D-455C-A61B-829A255518A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6869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2020-12-01T00:11:15Z</dcterms:modified>
  <cp:revision>111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